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78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B2751-0741-47D8-86E3-2C3290E2E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1A794-3722-4C9A-ABB4-08BDB6647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0AC85-0A44-42C4-97CE-D2C541A38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1B927-DE62-4876-A113-7730F15E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16A52-CD8A-40CF-B05C-551D5D609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082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2630-B219-42F5-A49F-E9C1C3D39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DCE998-3F93-4E2F-B1E1-A37DD8D2F2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0E49C-81A1-4123-A209-49F8973BF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268CB-4319-4F33-BA7F-F17F508D9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62D98-02B1-4554-8746-2DD22EE4F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9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87A68C-BB74-4381-BE9F-7CDADA0ED7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EBE57A-F598-4526-9A82-6204C3F2C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426F2-6DB3-4632-B9D1-86681DC66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EBE4A-968A-46D5-B2D4-9D431C0F1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CECDC-4913-42EF-B1E3-37B67CAE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84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35B21-B898-4A8E-BF0F-521C17D14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DC8E0-7B79-43EB-9CD5-0EF4B6605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6C02B-296F-4F43-A93D-DCC2AC6E2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345AF-0FAE-471D-AEA8-DAF7C72F5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C9306-93A3-41ED-B18C-6462406F5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191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96028-9303-4D38-BE43-282D157FB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EE06D-7334-431E-9F08-5971ED416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D5854-8597-4405-9926-A12274D93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23AE1-F195-4BB6-BE6F-8830CF048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CB704-8A1E-4F73-827B-98335ECC0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358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3E8D9-218C-4EE1-A862-BDEBFD71F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DFFC0-38E1-4E7B-B6C9-5309749CA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B800FC-2737-4432-AC1B-C2833DD8A7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0FE06-FADD-4474-AEF9-BACD11038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D1CC49-5925-402C-BF8A-31B101385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A01D9-EEB1-41AA-AB43-1E5265383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48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4A7B9-1B55-40E5-AA6B-6138B824C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D985FB-6E4E-4A41-80D5-5104A8312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726CFE-0D3E-4802-B1B6-18C99213A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AC8CBA-77A6-4602-945A-EF29E9ED9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CCE5DC-F227-4F81-A8F1-048AB11030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B567DA-9577-462B-B811-0B61EBEBF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173B3A-A11D-47CD-99DC-D192218E2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0CB122-076F-43FB-80E0-4CBB6D03F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785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E6DC9-A47B-4FF3-9A7C-CAE46A0B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4BDCA2-8411-4F8F-A554-425C4A5CE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3CDE71-942B-4247-9A57-8B04649A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636118-9137-432B-9308-8703AB57F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996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CEFFFD-0C89-40D6-A11E-38CD2A890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B7A730-B71E-4C56-825A-0F0C79297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D5F1F8-D47D-4E4F-AFE8-ABF40376C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31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82B20-CF1E-4295-A28D-B2A8F33EC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644D6-052A-47B9-BB78-652B66501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9B5915-4453-46C6-9CF3-8F5BEC44BA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ADBA34-AF12-484F-9FFA-24F4CF949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0A0BE-3A4A-48E2-AE7B-7D44D2211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E7C87-9741-49B0-BE0B-0EB8EC79F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807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0D2C2-4746-4B1E-AEF2-178AB6921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0D9333-4267-4F1B-8840-DF76102306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CB988B-78C4-470C-B193-CB5E726A6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22ADA-8212-4B8C-AF41-BE7DE1122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9DE51-15AA-47EE-9637-2EB0DAA3C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57F9A4-C880-449F-A078-6653D75D6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679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390F68-9C76-4D71-9C43-98D31912F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8A3C1-C55B-4C1D-B836-37564367B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BDFB0-F303-4722-AA00-D414334168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A7C079-FAE5-4074-8DDA-703B417CD6EC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03DD6-37AA-4544-9ED0-FE40D47737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1DC13-C52B-43D9-917A-0A033C4F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34AE1-5960-47F1-9146-257C9EB9D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1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B2F372-AEBD-43DF-AA1C-E03E9E47C960}"/>
              </a:ext>
            </a:extLst>
          </p:cNvPr>
          <p:cNvSpPr/>
          <p:nvPr/>
        </p:nvSpPr>
        <p:spPr>
          <a:xfrm>
            <a:off x="780853" y="1165005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/>
              <a:t>Section overview </a:t>
            </a:r>
          </a:p>
          <a:p>
            <a:r>
              <a:rPr lang="en-US" sz="2800" dirty="0"/>
              <a:t>● Exploratory data analysis </a:t>
            </a:r>
          </a:p>
          <a:p>
            <a:r>
              <a:rPr lang="en-US" sz="2800" dirty="0"/>
              <a:t>● Diamonds dataset </a:t>
            </a:r>
          </a:p>
          <a:p>
            <a:r>
              <a:rPr lang="en-US" sz="2800" dirty="0"/>
              <a:t>● </a:t>
            </a:r>
            <a:r>
              <a:rPr lang="en-US" sz="2800" dirty="0" err="1"/>
              <a:t>Dotplot</a:t>
            </a:r>
            <a:r>
              <a:rPr lang="en-US" sz="2800" dirty="0"/>
              <a:t> </a:t>
            </a:r>
          </a:p>
          <a:p>
            <a:r>
              <a:rPr lang="en-US" sz="2800" dirty="0"/>
              <a:t>● Histogram and density plot </a:t>
            </a:r>
          </a:p>
          <a:p>
            <a:r>
              <a:rPr lang="en-US" sz="2800" dirty="0"/>
              <a:t>● Frequency polygon </a:t>
            </a:r>
          </a:p>
          <a:p>
            <a:r>
              <a:rPr lang="en-US" sz="2800" dirty="0"/>
              <a:t>● Area plot </a:t>
            </a:r>
          </a:p>
          <a:p>
            <a:r>
              <a:rPr lang="en-US" sz="2800" dirty="0"/>
              <a:t>● Bar plot </a:t>
            </a:r>
          </a:p>
          <a:p>
            <a:r>
              <a:rPr lang="en-US" sz="2800" dirty="0"/>
              <a:t>● Section summary and assignment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09FCD4-5508-45CB-BF25-666571C63497}"/>
              </a:ext>
            </a:extLst>
          </p:cNvPr>
          <p:cNvSpPr/>
          <p:nvPr/>
        </p:nvSpPr>
        <p:spPr>
          <a:xfrm>
            <a:off x="2874421" y="241329"/>
            <a:ext cx="54474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76142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863350F-9E34-4811-ABFD-FB54F297260A}"/>
              </a:ext>
            </a:extLst>
          </p:cNvPr>
          <p:cNvSpPr/>
          <p:nvPr/>
        </p:nvSpPr>
        <p:spPr>
          <a:xfrm>
            <a:off x="2976021" y="414049"/>
            <a:ext cx="54474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/>
              <a:t>Exploratory Data Analysis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84504C-41A6-4408-89B5-7F856AF15E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44" t="32164" r="22139" b="7011"/>
          <a:stretch/>
        </p:blipFill>
        <p:spPr>
          <a:xfrm>
            <a:off x="749431" y="1621410"/>
            <a:ext cx="8831174" cy="4887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89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92F321-1583-42FF-AE20-A4F6A657EE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08" t="21924" r="25812" b="22543"/>
          <a:stretch/>
        </p:blipFill>
        <p:spPr>
          <a:xfrm>
            <a:off x="1135930" y="853125"/>
            <a:ext cx="9852314" cy="533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372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A419DB-1CD3-47A2-B107-71F352B79A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7" t="29554" r="22487" b="14021"/>
          <a:stretch/>
        </p:blipFill>
        <p:spPr>
          <a:xfrm>
            <a:off x="721150" y="688156"/>
            <a:ext cx="9088768" cy="48453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B01879-C195-45AB-80ED-532246F6C9FC}"/>
              </a:ext>
            </a:extLst>
          </p:cNvPr>
          <p:cNvSpPr txBox="1"/>
          <p:nvPr/>
        </p:nvSpPr>
        <p:spPr>
          <a:xfrm>
            <a:off x="10339009" y="6226629"/>
            <a:ext cx="1462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 SCRIPT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D6EE4B-FC20-40F5-91E9-BBEBB3F9CB13}"/>
              </a:ext>
            </a:extLst>
          </p:cNvPr>
          <p:cNvSpPr/>
          <p:nvPr/>
        </p:nvSpPr>
        <p:spPr>
          <a:xfrm>
            <a:off x="339695" y="1609058"/>
            <a:ext cx="18654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price in US dollars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EF4169-2C32-4F35-8211-55F45F7ACBBB}"/>
              </a:ext>
            </a:extLst>
          </p:cNvPr>
          <p:cNvSpPr/>
          <p:nvPr/>
        </p:nvSpPr>
        <p:spPr>
          <a:xfrm>
            <a:off x="2382082" y="1609058"/>
            <a:ext cx="23221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weight of the diamond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BC4FA2-6345-4709-859F-073C5EA9790B}"/>
              </a:ext>
            </a:extLst>
          </p:cNvPr>
          <p:cNvSpPr/>
          <p:nvPr/>
        </p:nvSpPr>
        <p:spPr>
          <a:xfrm>
            <a:off x="4881133" y="1507458"/>
            <a:ext cx="17876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quality of the cut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19668F-9264-4BB7-B884-D495AFB8E5D7}"/>
              </a:ext>
            </a:extLst>
          </p:cNvPr>
          <p:cNvSpPr/>
          <p:nvPr/>
        </p:nvSpPr>
        <p:spPr>
          <a:xfrm>
            <a:off x="7807276" y="1609058"/>
            <a:ext cx="15452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diamond color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64BA52-4E75-4BAE-9673-59CF512FAF27}"/>
              </a:ext>
            </a:extLst>
          </p:cNvPr>
          <p:cNvSpPr/>
          <p:nvPr/>
        </p:nvSpPr>
        <p:spPr>
          <a:xfrm>
            <a:off x="236891" y="5210367"/>
            <a:ext cx="23651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 measurement of how</a:t>
            </a:r>
          </a:p>
          <a:p>
            <a:r>
              <a:rPr lang="en-US" dirty="0"/>
              <a:t> clear the diamond 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24FE5F-A464-4E1A-B2EB-A671B3C0F744}"/>
              </a:ext>
            </a:extLst>
          </p:cNvPr>
          <p:cNvSpPr/>
          <p:nvPr/>
        </p:nvSpPr>
        <p:spPr>
          <a:xfrm>
            <a:off x="3949753" y="5487366"/>
            <a:ext cx="160146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X length in mm</a:t>
            </a:r>
          </a:p>
          <a:p>
            <a:r>
              <a:rPr lang="en-US" dirty="0"/>
              <a:t>Y width in mm</a:t>
            </a:r>
          </a:p>
          <a:p>
            <a:r>
              <a:rPr lang="en-US" dirty="0"/>
              <a:t>Z depth in mm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643303-7209-41B5-BF6E-004265667AF6}"/>
              </a:ext>
            </a:extLst>
          </p:cNvPr>
          <p:cNvSpPr/>
          <p:nvPr/>
        </p:nvSpPr>
        <p:spPr>
          <a:xfrm>
            <a:off x="6586409" y="5437628"/>
            <a:ext cx="388407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total depth percentage = z / mean(x, y) </a:t>
            </a:r>
          </a:p>
          <a:p>
            <a:r>
              <a:rPr lang="en-US" dirty="0"/>
              <a:t>= 2 * z / (x + y) </a:t>
            </a:r>
          </a:p>
        </p:txBody>
      </p:sp>
    </p:spTree>
    <p:extLst>
      <p:ext uri="{BB962C8B-B14F-4D97-AF65-F5344CB8AC3E}">
        <p14:creationId xmlns:p14="http://schemas.microsoft.com/office/powerpoint/2010/main" val="2613413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13959B-F5B7-4084-A8AD-4455A51A85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50" t="21818" r="20170" b="17677"/>
          <a:stretch/>
        </p:blipFill>
        <p:spPr>
          <a:xfrm>
            <a:off x="727363" y="602672"/>
            <a:ext cx="10318629" cy="574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76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4EF5AF-ADA6-4A94-B547-D7A52CC8D3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32" t="33814" r="26701" b="17594"/>
          <a:stretch/>
        </p:blipFill>
        <p:spPr>
          <a:xfrm>
            <a:off x="1696824" y="1194847"/>
            <a:ext cx="9018771" cy="446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105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95</Words>
  <Application>Microsoft Office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Mihaela Sardiu</dc:creator>
  <cp:lastModifiedBy>Mihaela Sardiu</cp:lastModifiedBy>
  <cp:revision>9</cp:revision>
  <dcterms:created xsi:type="dcterms:W3CDTF">2021-03-01T17:14:51Z</dcterms:created>
  <dcterms:modified xsi:type="dcterms:W3CDTF">2021-04-14T17:05:39Z</dcterms:modified>
</cp:coreProperties>
</file>

<file path=docProps/thumbnail.jpeg>
</file>